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82" r:id="rId3"/>
    <p:sldId id="257"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spTree>
      <p:nvGrpSpPr>
        <p:cNvPr id="1" name=""/>
        <p:cNvGrpSpPr/>
        <p:nvPr/>
      </p:nvGrpSpPr>
      <p:grpSpPr>
        <a:xfrm>
          <a:off x="0" y="0"/>
          <a:ext cx="0" cy="0"/>
          <a:chOff x="0" y="0"/>
          <a:chExt cx="0" cy="0"/>
        </a:xfrm>
      </p:grpSpPr>
      <p:pic>
        <p:nvPicPr>
          <p:cNvPr id="4" name="Picture 3" descr="LOGO-BAR.png"/>
          <p:cNvPicPr>
            <a:picLocks noChangeAspect="1"/>
          </p:cNvPicPr>
          <p:nvPr/>
        </p:nvPicPr>
        <p:blipFill>
          <a:blip r:embed="rId2"/>
          <a:srcRect/>
          <a:stretch>
            <a:fillRect/>
          </a:stretch>
        </p:blipFill>
        <p:spPr bwMode="auto">
          <a:xfrm>
            <a:off x="0" y="6269038"/>
            <a:ext cx="9144000" cy="588962"/>
          </a:xfrm>
          <a:prstGeom prst="rect">
            <a:avLst/>
          </a:prstGeom>
          <a:noFill/>
          <a:ln w="9525">
            <a:noFill/>
            <a:miter lim="800000"/>
            <a:headEnd/>
            <a:tailEnd/>
          </a:ln>
        </p:spPr>
      </p:pic>
      <p:pic>
        <p:nvPicPr>
          <p:cNvPr id="5" name="Picture 4" descr="Chart_localiz_6.jpg"/>
          <p:cNvPicPr>
            <a:picLocks noChangeAspect="1"/>
          </p:cNvPicPr>
          <p:nvPr/>
        </p:nvPicPr>
        <p:blipFill>
          <a:blip r:embed="rId3"/>
          <a:stretch>
            <a:fillRect/>
          </a:stretch>
        </p:blipFill>
        <p:spPr>
          <a:xfrm>
            <a:off x="2973" y="0"/>
            <a:ext cx="9141027" cy="6858000"/>
          </a:xfrm>
          <a:prstGeom prst="rect">
            <a:avLst/>
          </a:prstGeom>
        </p:spPr>
      </p:pic>
      <p:sp>
        <p:nvSpPr>
          <p:cNvPr id="2" name="Title 1"/>
          <p:cNvSpPr>
            <a:spLocks noGrp="1"/>
          </p:cNvSpPr>
          <p:nvPr>
            <p:ph type="ctrTitle"/>
          </p:nvPr>
        </p:nvSpPr>
        <p:spPr>
          <a:xfrm>
            <a:off x="730250" y="1905000"/>
            <a:ext cx="8032750" cy="1523495"/>
          </a:xfrm>
        </p:spPr>
        <p:txBody>
          <a:bodyPr>
            <a:noAutofit/>
          </a:bodyPr>
          <a:lstStyle>
            <a:lvl1pPr>
              <a:lnSpc>
                <a:spcPct val="90000"/>
              </a:lnSpc>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730249" y="4344988"/>
            <a:ext cx="8032751" cy="461665"/>
          </a:xfrm>
          <a:prstGeom prst="rect">
            <a:avLst/>
          </a:prstGeom>
        </p:spPr>
        <p:txBody>
          <a:bodyPr>
            <a:noAutofit/>
          </a:bodyPr>
          <a:lstStyle>
            <a:lvl1pPr marL="0" indent="0" algn="l">
              <a:lnSpc>
                <a:spcPct val="90000"/>
              </a:lnSpc>
              <a:spcBef>
                <a:spcPts val="0"/>
              </a:spcBef>
              <a:buNone/>
              <a:defRPr sz="2800"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it-IT" smtClean="0"/>
              <a:t>Fare clic per modificare lo stile del sottotitolo dello schema</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descr="Chart_localiz_3.jpg"/>
          <p:cNvPicPr>
            <a:picLocks noChangeAspect="1"/>
          </p:cNvPicPr>
          <p:nvPr/>
        </p:nvPicPr>
        <p:blipFill>
          <a:blip r:embed="rId3"/>
          <a:stretch>
            <a:fillRect/>
          </a:stretch>
        </p:blipFill>
        <p:spPr>
          <a:xfrm>
            <a:off x="1486" y="0"/>
            <a:ext cx="9141027" cy="6858000"/>
          </a:xfrm>
          <a:prstGeom prst="rect">
            <a:avLst/>
          </a:prstGeom>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descr="Chart_localiz_4.jpg"/>
          <p:cNvPicPr>
            <a:picLocks noChangeAspect="1"/>
          </p:cNvPicPr>
          <p:nvPr/>
        </p:nvPicPr>
        <p:blipFill>
          <a:blip r:embed="rId3"/>
          <a:stretch>
            <a:fillRect/>
          </a:stretch>
        </p:blipFill>
        <p:spPr>
          <a:xfrm>
            <a:off x="0" y="0"/>
            <a:ext cx="9141027" cy="6858000"/>
          </a:xfrm>
          <a:prstGeom prst="rect">
            <a:avLst/>
          </a:prstGeom>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descr="Chart_localiz_5.jpg"/>
          <p:cNvPicPr>
            <a:picLocks noChangeAspect="1"/>
          </p:cNvPicPr>
          <p:nvPr/>
        </p:nvPicPr>
        <p:blipFill>
          <a:blip r:embed="rId3"/>
          <a:stretch>
            <a:fillRect/>
          </a:stretch>
        </p:blipFill>
        <p:spPr>
          <a:xfrm>
            <a:off x="0" y="0"/>
            <a:ext cx="9141027" cy="685800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pic>
        <p:nvPicPr>
          <p:cNvPr id="4" name="Picture 4" descr="generic-lines-for-header.png"/>
          <p:cNvPicPr>
            <a:picLocks noChangeAspect="1"/>
          </p:cNvPicPr>
          <p:nvPr/>
        </p:nvPicPr>
        <p:blipFill>
          <a:blip r:embed="rId2"/>
          <a:srcRect t="5280"/>
          <a:stretch>
            <a:fillRect/>
          </a:stretch>
        </p:blipFill>
        <p:spPr bwMode="auto">
          <a:xfrm>
            <a:off x="0" y="0"/>
            <a:ext cx="9144000" cy="2557463"/>
          </a:xfrm>
          <a:prstGeom prst="rect">
            <a:avLst/>
          </a:prstGeom>
          <a:noFill/>
          <a:ln w="9525">
            <a:noFill/>
            <a:miter lim="800000"/>
            <a:headEnd/>
            <a:tailEnd/>
          </a:ln>
        </p:spPr>
      </p:pic>
      <p:sp>
        <p:nvSpPr>
          <p:cNvPr id="4098" name="Rectangle 2"/>
          <p:cNvSpPr>
            <a:spLocks noGrp="1" noChangeArrowheads="1"/>
          </p:cNvSpPr>
          <p:nvPr>
            <p:ph type="ctrTitle"/>
          </p:nvPr>
        </p:nvSpPr>
        <p:spPr>
          <a:xfrm>
            <a:off x="1683659" y="2779486"/>
            <a:ext cx="6370277" cy="1636939"/>
          </a:xfrm>
        </p:spPr>
        <p:txBody>
          <a:bodyPr anchor="b"/>
          <a:lstStyle>
            <a:lvl1pPr>
              <a:defRPr>
                <a:solidFill>
                  <a:schemeClr val="accent3"/>
                </a:solidFill>
              </a:defRPr>
            </a:lvl1pPr>
          </a:lstStyle>
          <a:p>
            <a:r>
              <a:rPr lang="it-IT" smtClean="0"/>
              <a:t>Fare clic per modificare lo stile del titolo</a:t>
            </a:r>
            <a:endParaRPr lang="en-US" dirty="0"/>
          </a:p>
        </p:txBody>
      </p:sp>
      <p:sp>
        <p:nvSpPr>
          <p:cNvPr id="4099" name="Rectangle 3"/>
          <p:cNvSpPr>
            <a:spLocks noGrp="1" noChangeArrowheads="1"/>
          </p:cNvSpPr>
          <p:nvPr>
            <p:ph type="subTitle" idx="1"/>
          </p:nvPr>
        </p:nvSpPr>
        <p:spPr>
          <a:xfrm>
            <a:off x="1691259" y="4556125"/>
            <a:ext cx="6364170" cy="1752600"/>
          </a:xfrm>
        </p:spPr>
        <p:txBody>
          <a:bodyPr/>
          <a:lstStyle>
            <a:lvl1pPr marL="0" indent="0">
              <a:buFontTx/>
              <a:buNone/>
              <a:defRPr>
                <a:solidFill>
                  <a:schemeClr val="accent1"/>
                </a:solidFill>
              </a:defRPr>
            </a:lvl1pPr>
          </a:lstStyle>
          <a:p>
            <a:r>
              <a:rPr lang="it-IT" smtClean="0"/>
              <a:t>Fare clic per modificare lo stile del sottotitolo dello schema</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GB"/>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 name="Text Placeholder 2"/>
          <p:cNvSpPr>
            <a:spLocks noGrp="1"/>
          </p:cNvSpPr>
          <p:nvPr>
            <p:ph type="body" sz="quarter" idx="10" hasCustomPrompt="1"/>
          </p:nvPr>
        </p:nvSpPr>
        <p:spPr>
          <a:xfrm>
            <a:off x="368300" y="767292"/>
            <a:ext cx="8394700" cy="443198"/>
          </a:xfrm>
        </p:spPr>
        <p:txBody>
          <a:bodyPr vert="horz" wrap="square" lIns="91440" tIns="0" rIns="91440" bIns="0" rtlCol="0">
            <a:spAutoFit/>
          </a:bodyPr>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5" name="Picture 8" descr="D:\Slidework\Jobs\TechEd2007 - Brian Marble\Template\Template\images\TE_logo.png"/>
          <p:cNvPicPr>
            <a:picLocks noChangeAspect="1" noChangeArrowheads="1"/>
          </p:cNvPicPr>
          <p:nvPr/>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Vuota">
    <p:spTree>
      <p:nvGrpSpPr>
        <p:cNvPr id="1" name=""/>
        <p:cNvGrpSpPr/>
        <p:nvPr/>
      </p:nvGrpSpPr>
      <p:grpSpPr>
        <a:xfrm>
          <a:off x="0" y="0"/>
          <a:ext cx="0" cy="0"/>
          <a:chOff x="0" y="0"/>
          <a:chExt cx="0" cy="0"/>
        </a:xfrm>
      </p:grpSpPr>
      <p:pic>
        <p:nvPicPr>
          <p:cNvPr id="3" name="Picture 2" descr="TechNet_wL.png"/>
          <p:cNvPicPr>
            <a:picLocks noChangeAspect="1"/>
          </p:cNvPicPr>
          <p:nvPr/>
        </p:nvPicPr>
        <p:blipFill>
          <a:blip r:embed="rId2"/>
          <a:stretch>
            <a:fillRect/>
          </a:stretch>
        </p:blipFill>
        <p:spPr>
          <a:xfrm>
            <a:off x="7143768" y="6526439"/>
            <a:ext cx="2000232" cy="389752"/>
          </a:xfrm>
          <a:prstGeom prst="rect">
            <a:avLst/>
          </a:prstGeom>
        </p:spPr>
      </p:pic>
      <p:sp>
        <p:nvSpPr>
          <p:cNvPr id="4" name="Title 1"/>
          <p:cNvSpPr>
            <a:spLocks noGrp="1"/>
          </p:cNvSpPr>
          <p:nvPr>
            <p:ph type="title"/>
          </p:nvPr>
        </p:nvSpPr>
        <p:spPr>
          <a:xfrm>
            <a:off x="381000" y="230188"/>
            <a:ext cx="8382000" cy="553998"/>
          </a:xfrm>
        </p:spPr>
        <p:txBody>
          <a:bodyPr/>
          <a:lstStyle/>
          <a:p>
            <a:r>
              <a:rPr lang="it-IT" smtClean="0"/>
              <a:t>Fare clic per modificare lo stile del titolo</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Vuota">
    <p:spTree>
      <p:nvGrpSpPr>
        <p:cNvPr id="1" name=""/>
        <p:cNvGrpSpPr/>
        <p:nvPr/>
      </p:nvGrpSpPr>
      <p:grpSpPr>
        <a:xfrm>
          <a:off x="0" y="0"/>
          <a:ext cx="0" cy="0"/>
          <a:chOff x="0" y="0"/>
          <a:chExt cx="0" cy="0"/>
        </a:xfrm>
      </p:grpSpPr>
      <p:pic>
        <p:nvPicPr>
          <p:cNvPr id="3" name="Picture 2" descr="TechNet_wL.png"/>
          <p:cNvPicPr>
            <a:picLocks noChangeAspect="1"/>
          </p:cNvPicPr>
          <p:nvPr/>
        </p:nvPicPr>
        <p:blipFill>
          <a:blip r:embed="rId2"/>
          <a:stretch>
            <a:fillRect/>
          </a:stretch>
        </p:blipFill>
        <p:spPr>
          <a:xfrm>
            <a:off x="7143768" y="6526439"/>
            <a:ext cx="2000232" cy="389752"/>
          </a:xfrm>
          <a:prstGeom prst="rect">
            <a:avLst/>
          </a:prstGeom>
        </p:spPr>
      </p:pic>
      <p:sp>
        <p:nvSpPr>
          <p:cNvPr id="4" name="Title 1"/>
          <p:cNvSpPr>
            <a:spLocks noGrp="1"/>
          </p:cNvSpPr>
          <p:nvPr>
            <p:ph type="title"/>
          </p:nvPr>
        </p:nvSpPr>
        <p:spPr>
          <a:xfrm>
            <a:off x="381000" y="230188"/>
            <a:ext cx="8382000" cy="553998"/>
          </a:xfrm>
        </p:spPr>
        <p:txBody>
          <a:bodyPr/>
          <a:lstStyle/>
          <a:p>
            <a:r>
              <a:rPr lang="it-IT" smtClean="0"/>
              <a:t>Fare clic per modificare lo stile del titolo</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olo e testo">
    <p:spTree>
      <p:nvGrpSpPr>
        <p:cNvPr id="1" name=""/>
        <p:cNvGrpSpPr/>
        <p:nvPr/>
      </p:nvGrpSpPr>
      <p:grpSpPr>
        <a:xfrm>
          <a:off x="0" y="0"/>
          <a:ext cx="0" cy="0"/>
          <a:chOff x="0" y="0"/>
          <a:chExt cx="0" cy="0"/>
        </a:xfrm>
      </p:grpSpPr>
      <p:sp>
        <p:nvSpPr>
          <p:cNvPr id="2" name="Title 1"/>
          <p:cNvSpPr>
            <a:spLocks noGrp="1"/>
          </p:cNvSpPr>
          <p:nvPr>
            <p:ph type="title"/>
          </p:nvPr>
        </p:nvSpPr>
        <p:spPr>
          <a:xfrm>
            <a:off x="1306286" y="190499"/>
            <a:ext cx="7837714" cy="444501"/>
          </a:xfrm>
        </p:spPr>
        <p:txBody>
          <a:bodyPr rtlCol="0"/>
          <a:lstStyle/>
          <a:p>
            <a:r>
              <a:rPr lang="it-IT" smtClean="0"/>
              <a:t>Fare clic per modificare lo stile del titolo</a:t>
            </a:r>
            <a:endParaRPr lang="en-US" dirty="0"/>
          </a:p>
        </p:txBody>
      </p:sp>
      <p:sp>
        <p:nvSpPr>
          <p:cNvPr id="3" name="Text Placeholder 2"/>
          <p:cNvSpPr>
            <a:spLocks noGrp="1"/>
          </p:cNvSpPr>
          <p:nvPr>
            <p:ph type="body" idx="1"/>
          </p:nvPr>
        </p:nvSpPr>
        <p:spPr/>
        <p:txBody>
          <a:bodyPr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3" descr="LOGO-BAR.png"/>
          <p:cNvPicPr>
            <a:picLocks noChangeAspect="1"/>
          </p:cNvPicPr>
          <p:nvPr/>
        </p:nvPicPr>
        <p:blipFill>
          <a:blip r:embed="rId2"/>
          <a:srcRect/>
          <a:stretch>
            <a:fillRect/>
          </a:stretch>
        </p:blipFill>
        <p:spPr bwMode="auto">
          <a:xfrm>
            <a:off x="0" y="6269038"/>
            <a:ext cx="9144000" cy="588962"/>
          </a:xfrm>
          <a:prstGeom prst="rect">
            <a:avLst/>
          </a:prstGeom>
          <a:noFill/>
          <a:ln w="9525">
            <a:noFill/>
            <a:miter lim="800000"/>
            <a:headEnd/>
            <a:tailEnd/>
          </a:ln>
        </p:spPr>
      </p:pic>
      <p:pic>
        <p:nvPicPr>
          <p:cNvPr id="6" name="Picture 5" descr="Chart_localiz_6.jpg"/>
          <p:cNvPicPr>
            <a:picLocks noChangeAspect="1"/>
          </p:cNvPicPr>
          <p:nvPr/>
        </p:nvPicPr>
        <p:blipFill>
          <a:blip r:embed="rId3"/>
          <a:stretch>
            <a:fillRect/>
          </a:stretch>
        </p:blipFill>
        <p:spPr>
          <a:xfrm>
            <a:off x="0" y="0"/>
            <a:ext cx="9141027" cy="6858000"/>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68955" y="4344988"/>
            <a:ext cx="7043208" cy="461665"/>
          </a:xfrm>
          <a:prstGeom prst="rect">
            <a:avLst/>
          </a:prstGeom>
        </p:spPr>
        <p:txBody>
          <a:bodyPr>
            <a:noAutofit/>
          </a:bodyPr>
          <a:lstStyle>
            <a:lvl1pPr marL="0" indent="0" algn="l">
              <a:lnSpc>
                <a:spcPct val="90000"/>
              </a:lnSpc>
              <a:spcBef>
                <a:spcPts val="0"/>
              </a:spcBef>
              <a:buNone/>
              <a:defRPr sz="280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7" name="Text Placeholder 6"/>
          <p:cNvSpPr>
            <a:spLocks noGrp="1"/>
          </p:cNvSpPr>
          <p:nvPr>
            <p:ph type="body" sz="quarter" idx="10"/>
          </p:nvPr>
        </p:nvSpPr>
        <p:spPr>
          <a:xfrm>
            <a:off x="722049" y="2355850"/>
            <a:ext cx="7690114" cy="1384994"/>
          </a:xfrm>
          <a:prstGeom prst="rect">
            <a:avLst/>
          </a:prstGeo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8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it-IT" smtClean="0"/>
              <a:t>Fare clic per modificare stili del testo dello schema</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pic>
        <p:nvPicPr>
          <p:cNvPr id="2" name="Picture 1" descr="TechNet_wL.png"/>
          <p:cNvPicPr>
            <a:picLocks noChangeAspect="1"/>
          </p:cNvPicPr>
          <p:nvPr/>
        </p:nvPicPr>
        <p:blipFill>
          <a:blip r:embed="rId2"/>
          <a:stretch>
            <a:fillRect/>
          </a:stretch>
        </p:blipFill>
        <p:spPr>
          <a:xfrm>
            <a:off x="7143768" y="6526439"/>
            <a:ext cx="2000232" cy="389752"/>
          </a:xfrm>
          <a:prstGeom prst="rect">
            <a:avLst/>
          </a:prstGeom>
        </p:spPr>
      </p:pic>
      <p:sp>
        <p:nvSpPr>
          <p:cNvPr id="3" name="Title 1"/>
          <p:cNvSpPr>
            <a:spLocks noGrp="1"/>
          </p:cNvSpPr>
          <p:nvPr>
            <p:ph type="title"/>
          </p:nvPr>
        </p:nvSpPr>
        <p:spPr>
          <a:xfrm>
            <a:off x="381000" y="230188"/>
            <a:ext cx="8382000" cy="553998"/>
          </a:xfrm>
        </p:spPr>
        <p:txBody>
          <a:bodyPr/>
          <a:lstStyle/>
          <a:p>
            <a:r>
              <a:rPr lang="it-IT" smtClean="0"/>
              <a:t>Fare clic per modificare lo stile del titolo</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 descr="TechNet_wL.png"/>
          <p:cNvPicPr>
            <a:picLocks noChangeAspect="1"/>
          </p:cNvPicPr>
          <p:nvPr/>
        </p:nvPicPr>
        <p:blipFill>
          <a:blip r:embed="rId2"/>
          <a:stretch>
            <a:fillRect/>
          </a:stretch>
        </p:blipFill>
        <p:spPr>
          <a:xfrm>
            <a:off x="7143768" y="6526439"/>
            <a:ext cx="2000232" cy="389752"/>
          </a:xfrm>
          <a:prstGeom prst="rect">
            <a:avLst/>
          </a:prstGeom>
        </p:spPr>
      </p:pic>
      <p:sp>
        <p:nvSpPr>
          <p:cNvPr id="3" name="Title 1"/>
          <p:cNvSpPr>
            <a:spLocks noGrp="1"/>
          </p:cNvSpPr>
          <p:nvPr>
            <p:ph type="title"/>
          </p:nvPr>
        </p:nvSpPr>
        <p:spPr>
          <a:xfrm>
            <a:off x="381000" y="230188"/>
            <a:ext cx="8382000" cy="553998"/>
          </a:xfrm>
        </p:spPr>
        <p:txBody>
          <a:bodyPr/>
          <a:lstStyle/>
          <a:p>
            <a:r>
              <a:rPr lang="it-IT" smtClean="0"/>
              <a:t>Fare clic per modificare lo stile del titolo</a:t>
            </a:r>
            <a:endParaRPr lang="en-US" dirty="0"/>
          </a:p>
        </p:txBody>
      </p:sp>
      <p:sp>
        <p:nvSpPr>
          <p:cNvPr id="4" name="Content Placeholder 2"/>
          <p:cNvSpPr>
            <a:spLocks noGrp="1"/>
          </p:cNvSpPr>
          <p:nvPr>
            <p:ph idx="1"/>
          </p:nvPr>
        </p:nvSpPr>
        <p:spPr>
          <a:xfrm>
            <a:off x="357158" y="1071546"/>
            <a:ext cx="8429684" cy="5500726"/>
          </a:xfrm>
          <a:prstGeom prst="rect">
            <a:avLst/>
          </a:prstGeom>
        </p:spPr>
        <p:txBody>
          <a:bodyPr/>
          <a:lstStyle>
            <a:lvl1pPr marL="357188" marR="0" indent="-357188" algn="l" defTabSz="540000" rtl="0" eaLnBrk="1" fontAlgn="base" latinLnBrk="0" hangingPunct="1">
              <a:lnSpc>
                <a:spcPct val="90000"/>
              </a:lnSpc>
              <a:spcBef>
                <a:spcPct val="30000"/>
              </a:spcBef>
              <a:spcAft>
                <a:spcPct val="0"/>
              </a:spcAft>
              <a:buClrTx/>
              <a:buSzPct val="90000"/>
              <a:buFontTx/>
              <a:buBlip>
                <a:blip r:embed="rId3"/>
              </a:buBlip>
              <a:tabLst/>
              <a:defRPr sz="2400">
                <a:solidFill>
                  <a:schemeClr val="tx1"/>
                </a:solidFill>
                <a:latin typeface="Segoe UI" pitchFamily="34" charset="0"/>
                <a:cs typeface="Segoe UI" pitchFamily="34" charset="0"/>
              </a:defRPr>
            </a:lvl1pPr>
            <a:lvl2pPr marL="987425" marR="0" indent="-361950" algn="l" defTabSz="540000" rtl="0" eaLnBrk="1" fontAlgn="base" latinLnBrk="0" hangingPunct="1">
              <a:lnSpc>
                <a:spcPct val="90000"/>
              </a:lnSpc>
              <a:spcBef>
                <a:spcPct val="30000"/>
              </a:spcBef>
              <a:spcAft>
                <a:spcPct val="0"/>
              </a:spcAft>
              <a:buClrTx/>
              <a:buSzPct val="90000"/>
              <a:buFontTx/>
              <a:buBlip>
                <a:blip r:embed="rId3"/>
              </a:buBlip>
              <a:tabLst/>
              <a:defRPr sz="2000">
                <a:solidFill>
                  <a:schemeClr val="tx1"/>
                </a:solidFill>
                <a:latin typeface="Segoe UI" pitchFamily="34" charset="0"/>
                <a:cs typeface="Segoe UI" pitchFamily="34" charset="0"/>
              </a:defRPr>
            </a:lvl2pPr>
            <a:lvl3pPr marL="1527175" marR="0" indent="-269875" algn="l" defTabSz="540000" rtl="0" eaLnBrk="1" fontAlgn="base" latinLnBrk="0" hangingPunct="1">
              <a:lnSpc>
                <a:spcPct val="90000"/>
              </a:lnSpc>
              <a:spcBef>
                <a:spcPct val="30000"/>
              </a:spcBef>
              <a:spcAft>
                <a:spcPct val="0"/>
              </a:spcAft>
              <a:buClrTx/>
              <a:buSzPct val="90000"/>
              <a:buFontTx/>
              <a:buBlip>
                <a:blip r:embed="rId3"/>
              </a:buBlip>
              <a:tabLst/>
              <a:defRPr sz="1800">
                <a:solidFill>
                  <a:schemeClr val="tx1"/>
                </a:solidFill>
                <a:latin typeface="Segoe UI" pitchFamily="34" charset="0"/>
                <a:cs typeface="Segoe UI" pitchFamily="34" charset="0"/>
              </a:defRPr>
            </a:lvl3pPr>
            <a:lvl4pPr marL="2074863" marR="0" indent="-276225" algn="l" defTabSz="540000" rtl="0" eaLnBrk="1" fontAlgn="base" latinLnBrk="0" hangingPunct="1">
              <a:lnSpc>
                <a:spcPct val="90000"/>
              </a:lnSpc>
              <a:spcBef>
                <a:spcPct val="30000"/>
              </a:spcBef>
              <a:spcAft>
                <a:spcPct val="0"/>
              </a:spcAft>
              <a:buClrTx/>
              <a:buSzPct val="90000"/>
              <a:buFontTx/>
              <a:buBlip>
                <a:blip r:embed="rId3"/>
              </a:buBlip>
              <a:tabLst/>
              <a:defRPr sz="1800">
                <a:solidFill>
                  <a:schemeClr val="tx1"/>
                </a:solidFill>
                <a:latin typeface="Segoe UI" pitchFamily="34" charset="0"/>
                <a:cs typeface="Segoe UI" pitchFamily="34" charset="0"/>
              </a:defRPr>
            </a:lvl4pPr>
            <a:lvl5pPr marL="2514600" marR="0" indent="-179388" algn="l" defTabSz="540000" rtl="0" eaLnBrk="1" fontAlgn="base" latinLnBrk="0" hangingPunct="1">
              <a:lnSpc>
                <a:spcPct val="90000"/>
              </a:lnSpc>
              <a:spcBef>
                <a:spcPct val="30000"/>
              </a:spcBef>
              <a:spcAft>
                <a:spcPct val="0"/>
              </a:spcAft>
              <a:buClrTx/>
              <a:buSzPct val="90000"/>
              <a:buFontTx/>
              <a:buBlip>
                <a:blip r:embed="rId3"/>
              </a:buBlip>
              <a:tabLst/>
              <a:defRPr sz="1800">
                <a:solidFill>
                  <a:schemeClr val="tx1"/>
                </a:solidFill>
                <a:latin typeface="Segoe UI" pitchFamily="34" charset="0"/>
                <a:cs typeface="Segoe UI" pitchFamily="34" charset="0"/>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pic>
        <p:nvPicPr>
          <p:cNvPr id="4" name="Picture 3" descr="TechNet_wL.png"/>
          <p:cNvPicPr>
            <a:picLocks noChangeAspect="1"/>
          </p:cNvPicPr>
          <p:nvPr/>
        </p:nvPicPr>
        <p:blipFill>
          <a:blip r:embed="rId2"/>
          <a:stretch>
            <a:fillRect/>
          </a:stretch>
        </p:blipFill>
        <p:spPr>
          <a:xfrm>
            <a:off x="7143768" y="6526439"/>
            <a:ext cx="2000232" cy="389752"/>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pic>
        <p:nvPicPr>
          <p:cNvPr id="5" name="Picture 4" descr="TechNet_wL.png"/>
          <p:cNvPicPr>
            <a:picLocks noChangeAspect="1"/>
          </p:cNvPicPr>
          <p:nvPr/>
        </p:nvPicPr>
        <p:blipFill>
          <a:blip r:embed="rId2"/>
          <a:stretch>
            <a:fillRect/>
          </a:stretch>
        </p:blipFill>
        <p:spPr>
          <a:xfrm>
            <a:off x="7143768" y="6526439"/>
            <a:ext cx="2000232" cy="389752"/>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2">
              <a:lumMod val="25000"/>
            </a:schemeClr>
          </a:solidFill>
          <a:ln>
            <a:headEnd type="none" w="med" len="med"/>
            <a:tailEnd type="none" w="med" len="med"/>
          </a:ln>
          <a:effectLst/>
          <a:scene3d>
            <a:camera prst="orthographicFront">
              <a:rot lat="0" lon="0" rev="0"/>
            </a:camera>
            <a:lightRig rig="glow" dir="t">
              <a:rot lat="0" lon="0" rev="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it-IT"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8"/>
            <a:ext cx="8382000" cy="553998"/>
          </a:xfrm>
        </p:spPr>
        <p:txBody>
          <a:bodyPr/>
          <a:lstStyle>
            <a:lvl1pPr>
              <a:defRPr sz="4000"/>
            </a:lvl1pPr>
          </a:lstStyle>
          <a:p>
            <a:r>
              <a:rPr lang="it-IT" smtClean="0"/>
              <a:t>Fare clic per modificare lo stile del titolo</a:t>
            </a:r>
            <a:endParaRPr lang="en-US" dirty="0"/>
          </a:p>
        </p:txBody>
      </p:sp>
      <p:sp>
        <p:nvSpPr>
          <p:cNvPr id="4" name="Content Placeholder 2"/>
          <p:cNvSpPr>
            <a:spLocks noGrp="1"/>
          </p:cNvSpPr>
          <p:nvPr>
            <p:ph idx="1"/>
          </p:nvPr>
        </p:nvSpPr>
        <p:spPr>
          <a:xfrm>
            <a:off x="357158" y="1071546"/>
            <a:ext cx="8429684" cy="5500726"/>
          </a:xfrm>
          <a:prstGeom prst="rect">
            <a:avLst/>
          </a:prstGeom>
        </p:spPr>
        <p:txBody>
          <a:bodyPr/>
          <a:lstStyle>
            <a:lvl1pPr marL="357188" marR="0" indent="-357188" algn="l" defTabSz="540000" rtl="0" eaLnBrk="1" fontAlgn="base" latinLnBrk="0" hangingPunct="1">
              <a:lnSpc>
                <a:spcPct val="90000"/>
              </a:lnSpc>
              <a:spcBef>
                <a:spcPct val="30000"/>
              </a:spcBef>
              <a:spcAft>
                <a:spcPct val="0"/>
              </a:spcAft>
              <a:buClrTx/>
              <a:buSzPct val="90000"/>
              <a:buFontTx/>
              <a:buBlip>
                <a:blip r:embed="rId2"/>
              </a:buBlip>
              <a:tabLst/>
              <a:defRPr sz="2400">
                <a:solidFill>
                  <a:schemeClr val="tx1"/>
                </a:solidFill>
                <a:latin typeface="Segoe UI" pitchFamily="34" charset="0"/>
                <a:cs typeface="Segoe UI" pitchFamily="34" charset="0"/>
              </a:defRPr>
            </a:lvl1pPr>
            <a:lvl2pPr marL="987425" marR="0" indent="-361950" algn="l" defTabSz="540000" rtl="0" eaLnBrk="1" fontAlgn="base" latinLnBrk="0" hangingPunct="1">
              <a:lnSpc>
                <a:spcPct val="90000"/>
              </a:lnSpc>
              <a:spcBef>
                <a:spcPct val="30000"/>
              </a:spcBef>
              <a:spcAft>
                <a:spcPct val="0"/>
              </a:spcAft>
              <a:buClrTx/>
              <a:buSzPct val="90000"/>
              <a:buFontTx/>
              <a:buBlip>
                <a:blip r:embed="rId2"/>
              </a:buBlip>
              <a:tabLst/>
              <a:defRPr sz="2000">
                <a:solidFill>
                  <a:schemeClr val="tx1"/>
                </a:solidFill>
                <a:latin typeface="Segoe UI" pitchFamily="34" charset="0"/>
                <a:cs typeface="Segoe UI" pitchFamily="34" charset="0"/>
              </a:defRPr>
            </a:lvl2pPr>
            <a:lvl3pPr marL="1527175" marR="0" indent="-269875" algn="l" defTabSz="540000" rtl="0" eaLnBrk="1" fontAlgn="base" latinLnBrk="0" hangingPunct="1">
              <a:lnSpc>
                <a:spcPct val="90000"/>
              </a:lnSpc>
              <a:spcBef>
                <a:spcPct val="30000"/>
              </a:spcBef>
              <a:spcAft>
                <a:spcPct val="0"/>
              </a:spcAft>
              <a:buClrTx/>
              <a:buSzPct val="90000"/>
              <a:buFontTx/>
              <a:buBlip>
                <a:blip r:embed="rId2"/>
              </a:buBlip>
              <a:tabLst/>
              <a:defRPr sz="1800">
                <a:solidFill>
                  <a:schemeClr val="tx1"/>
                </a:solidFill>
                <a:latin typeface="Segoe UI" pitchFamily="34" charset="0"/>
                <a:cs typeface="Segoe UI" pitchFamily="34" charset="0"/>
              </a:defRPr>
            </a:lvl3pPr>
            <a:lvl4pPr marL="2074863" marR="0" indent="-276225" algn="l" defTabSz="540000" rtl="0" eaLnBrk="1" fontAlgn="base" latinLnBrk="0" hangingPunct="1">
              <a:lnSpc>
                <a:spcPct val="90000"/>
              </a:lnSpc>
              <a:spcBef>
                <a:spcPct val="30000"/>
              </a:spcBef>
              <a:spcAft>
                <a:spcPct val="0"/>
              </a:spcAft>
              <a:buClrTx/>
              <a:buSzPct val="90000"/>
              <a:buFontTx/>
              <a:buBlip>
                <a:blip r:embed="rId2"/>
              </a:buBlip>
              <a:tabLst/>
              <a:defRPr sz="1800">
                <a:solidFill>
                  <a:schemeClr val="tx1"/>
                </a:solidFill>
                <a:latin typeface="Segoe UI" pitchFamily="34" charset="0"/>
                <a:cs typeface="Segoe UI" pitchFamily="34" charset="0"/>
              </a:defRPr>
            </a:lvl4pPr>
            <a:lvl5pPr marL="2514600" marR="0" indent="-179388" algn="l" defTabSz="540000" rtl="0" eaLnBrk="1" fontAlgn="base" latinLnBrk="0" hangingPunct="1">
              <a:lnSpc>
                <a:spcPct val="90000"/>
              </a:lnSpc>
              <a:spcBef>
                <a:spcPct val="30000"/>
              </a:spcBef>
              <a:spcAft>
                <a:spcPct val="0"/>
              </a:spcAft>
              <a:buClrTx/>
              <a:buSzPct val="90000"/>
              <a:buFontTx/>
              <a:buBlip>
                <a:blip r:embed="rId2"/>
              </a:buBlip>
              <a:tabLst/>
              <a:defRPr sz="1800">
                <a:solidFill>
                  <a:schemeClr val="tx1"/>
                </a:solidFill>
                <a:latin typeface="Segoe UI" pitchFamily="34" charset="0"/>
                <a:cs typeface="Segoe UI" pitchFamily="34" charset="0"/>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pic>
        <p:nvPicPr>
          <p:cNvPr id="8" name="Picture 7" descr="TechNet_wL.png"/>
          <p:cNvPicPr>
            <a:picLocks noChangeAspect="1"/>
          </p:cNvPicPr>
          <p:nvPr/>
        </p:nvPicPr>
        <p:blipFill>
          <a:blip r:embed="rId3"/>
          <a:stretch>
            <a:fillRect/>
          </a:stretch>
        </p:blipFill>
        <p:spPr>
          <a:xfrm>
            <a:off x="7143768" y="6526439"/>
            <a:ext cx="2000232" cy="389752"/>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tx2">
              <a:lumMod val="25000"/>
            </a:schemeClr>
          </a:solidFill>
          <a:ln>
            <a:headEnd type="none" w="med" len="med"/>
            <a:tailEnd type="none" w="med" len="med"/>
          </a:ln>
          <a:effectLst/>
          <a:scene3d>
            <a:camera prst="orthographicFront">
              <a:rot lat="0" lon="0" rev="0"/>
            </a:camera>
            <a:lightRig rig="glow" dir="t">
              <a:rot lat="0" lon="0" rev="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it-IT"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 name="Picture 4" descr="TechNet_wL.png"/>
          <p:cNvPicPr>
            <a:picLocks noChangeAspect="1"/>
          </p:cNvPicPr>
          <p:nvPr/>
        </p:nvPicPr>
        <p:blipFill>
          <a:blip r:embed="rId2"/>
          <a:stretch>
            <a:fillRect/>
          </a:stretch>
        </p:blipFill>
        <p:spPr>
          <a:xfrm>
            <a:off x="7143768" y="6526439"/>
            <a:ext cx="2000232" cy="389752"/>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descr="Chart_localiz_1.jpg"/>
          <p:cNvPicPr>
            <a:picLocks noChangeAspect="1"/>
          </p:cNvPicPr>
          <p:nvPr/>
        </p:nvPicPr>
        <p:blipFill>
          <a:blip r:embed="rId3"/>
          <a:stretch>
            <a:fillRect/>
          </a:stretch>
        </p:blipFill>
        <p:spPr>
          <a:xfrm>
            <a:off x="0" y="0"/>
            <a:ext cx="9141027" cy="6858000"/>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it-IT" smtClean="0"/>
              <a:t>Fare clic per modificare lo stile del titolo</a:t>
            </a:r>
            <a:endParaRPr lang="en-US" dirty="0"/>
          </a:p>
        </p:txBody>
      </p:sp>
      <p:sp>
        <p:nvSpPr>
          <p:cNvPr id="8" name="Text Placeholder 7"/>
          <p:cNvSpPr>
            <a:spLocks noGrp="1"/>
          </p:cNvSpPr>
          <p:nvPr>
            <p:ph type="body" idx="1"/>
          </p:nvPr>
        </p:nvSpPr>
        <p:spPr>
          <a:xfrm>
            <a:off x="357158" y="1071546"/>
            <a:ext cx="8429684" cy="5500726"/>
          </a:xfrm>
          <a:prstGeom prst="rect">
            <a:avLst/>
          </a:prstGeom>
        </p:spPr>
        <p:txBody>
          <a:bodyPr vert="horz" lIns="91440" tIns="45720" rIns="91440" bIns="45720" rtlCol="0">
            <a:normAutofit/>
          </a:bodyPr>
          <a:lstStyle/>
          <a:p>
            <a:pPr marL="357188" marR="0" lvl="0" indent="-357188" algn="l" defTabSz="540000" rtl="0" eaLnBrk="1" fontAlgn="base" latinLnBrk="0" hangingPunct="1">
              <a:lnSpc>
                <a:spcPct val="90000"/>
              </a:lnSpc>
              <a:spcBef>
                <a:spcPct val="30000"/>
              </a:spcBef>
              <a:spcAft>
                <a:spcPct val="0"/>
              </a:spcAft>
              <a:buClrTx/>
              <a:buSzPct val="90000"/>
              <a:buFontTx/>
              <a:buBlip>
                <a:blip r:embed="rId22"/>
              </a:buBlip>
              <a:tabLst/>
            </a:pPr>
            <a:r>
              <a:rPr lang="it-IT" smtClean="0"/>
              <a:t>Fare clic per modificare stili del testo dello schema</a:t>
            </a:r>
          </a:p>
          <a:p>
            <a:pPr marL="357188" marR="0" lvl="1" indent="-357188" algn="l" defTabSz="540000" rtl="0" eaLnBrk="1" fontAlgn="base" latinLnBrk="0" hangingPunct="1">
              <a:lnSpc>
                <a:spcPct val="90000"/>
              </a:lnSpc>
              <a:spcBef>
                <a:spcPct val="30000"/>
              </a:spcBef>
              <a:spcAft>
                <a:spcPct val="0"/>
              </a:spcAft>
              <a:buClrTx/>
              <a:buSzPct val="90000"/>
              <a:buFontTx/>
              <a:buBlip>
                <a:blip r:embed="rId22"/>
              </a:buBlip>
              <a:tabLst/>
            </a:pPr>
            <a:r>
              <a:rPr lang="it-IT" smtClean="0"/>
              <a:t>Secondo livello</a:t>
            </a:r>
          </a:p>
          <a:p>
            <a:pPr marL="357188" marR="0" lvl="2" indent="-357188" algn="l" defTabSz="540000" rtl="0" eaLnBrk="1" fontAlgn="base" latinLnBrk="0" hangingPunct="1">
              <a:lnSpc>
                <a:spcPct val="90000"/>
              </a:lnSpc>
              <a:spcBef>
                <a:spcPct val="30000"/>
              </a:spcBef>
              <a:spcAft>
                <a:spcPct val="0"/>
              </a:spcAft>
              <a:buClrTx/>
              <a:buSzPct val="90000"/>
              <a:buFontTx/>
              <a:buBlip>
                <a:blip r:embed="rId22"/>
              </a:buBlip>
              <a:tabLst/>
            </a:pPr>
            <a:r>
              <a:rPr lang="it-IT" smtClean="0"/>
              <a:t>Terzo livello</a:t>
            </a:r>
          </a:p>
          <a:p>
            <a:pPr marL="357188" marR="0" lvl="3" indent="-357188" algn="l" defTabSz="540000" rtl="0" eaLnBrk="1" fontAlgn="base" latinLnBrk="0" hangingPunct="1">
              <a:lnSpc>
                <a:spcPct val="90000"/>
              </a:lnSpc>
              <a:spcBef>
                <a:spcPct val="30000"/>
              </a:spcBef>
              <a:spcAft>
                <a:spcPct val="0"/>
              </a:spcAft>
              <a:buClrTx/>
              <a:buSzPct val="90000"/>
              <a:buFontTx/>
              <a:buBlip>
                <a:blip r:embed="rId22"/>
              </a:buBlip>
              <a:tabLst/>
            </a:pPr>
            <a:r>
              <a:rPr lang="it-IT" smtClean="0"/>
              <a:t>Quarto livello</a:t>
            </a:r>
          </a:p>
          <a:p>
            <a:pPr marL="357188" marR="0" lvl="4" indent="-357188" algn="l" defTabSz="540000" rtl="0" eaLnBrk="1" fontAlgn="base" latinLnBrk="0" hangingPunct="1">
              <a:lnSpc>
                <a:spcPct val="90000"/>
              </a:lnSpc>
              <a:spcBef>
                <a:spcPct val="30000"/>
              </a:spcBef>
              <a:spcAft>
                <a:spcPct val="0"/>
              </a:spcAft>
              <a:buClrTx/>
              <a:buSzPct val="90000"/>
              <a:buFontTx/>
              <a:buBlip>
                <a:blip r:embed="rId22"/>
              </a:buBlip>
              <a:tabLst/>
            </a:pPr>
            <a:r>
              <a:rPr lang="it-IT" smtClean="0"/>
              <a:t>Quinto livello</a:t>
            </a:r>
            <a:endParaRPr lang="it-IT" dirty="0"/>
          </a:p>
        </p:txBody>
      </p:sp>
    </p:spTree>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Lst>
  <p:transition>
    <p:fade/>
  </p:transition>
  <p:txStyles>
    <p:titleStyle>
      <a:lvl1pPr algn="l" defTabSz="912813" rtl="0" eaLnBrk="1" fontAlgn="base" hangingPunct="1">
        <a:lnSpc>
          <a:spcPct val="90000"/>
        </a:lnSpc>
        <a:spcBef>
          <a:spcPct val="0"/>
        </a:spcBef>
        <a:spcAft>
          <a:spcPct val="0"/>
        </a:spcAft>
        <a:defRPr lang="en-US" sz="4000" kern="1200"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charset="0"/>
          <a:cs typeface="Arial" pitchFamily="34" charset="0"/>
        </a:defRPr>
      </a:lvl2pPr>
      <a:lvl3pPr algn="l" defTabSz="912813" rtl="0" eaLnBrk="1" fontAlgn="base" hangingPunct="1">
        <a:lnSpc>
          <a:spcPct val="90000"/>
        </a:lnSpc>
        <a:spcBef>
          <a:spcPct val="0"/>
        </a:spcBef>
        <a:spcAft>
          <a:spcPct val="0"/>
        </a:spcAft>
        <a:defRPr sz="4800">
          <a:solidFill>
            <a:schemeClr val="tx1"/>
          </a:solidFill>
          <a:latin typeface="Segoe" charset="0"/>
          <a:cs typeface="Arial" pitchFamily="34" charset="0"/>
        </a:defRPr>
      </a:lvl3pPr>
      <a:lvl4pPr algn="l" defTabSz="912813" rtl="0" eaLnBrk="1" fontAlgn="base" hangingPunct="1">
        <a:lnSpc>
          <a:spcPct val="90000"/>
        </a:lnSpc>
        <a:spcBef>
          <a:spcPct val="0"/>
        </a:spcBef>
        <a:spcAft>
          <a:spcPct val="0"/>
        </a:spcAft>
        <a:defRPr sz="4800">
          <a:solidFill>
            <a:schemeClr val="tx1"/>
          </a:solidFill>
          <a:latin typeface="Segoe" charset="0"/>
          <a:cs typeface="Arial" pitchFamily="34" charset="0"/>
        </a:defRPr>
      </a:lvl4pPr>
      <a:lvl5pPr algn="l" defTabSz="912813" rtl="0" eaLnBrk="1" fontAlgn="base" hangingPunct="1">
        <a:lnSpc>
          <a:spcPct val="90000"/>
        </a:lnSpc>
        <a:spcBef>
          <a:spcPct val="0"/>
        </a:spcBef>
        <a:spcAft>
          <a:spcPct val="0"/>
        </a:spcAft>
        <a:defRPr sz="4800">
          <a:solidFill>
            <a:schemeClr val="tx1"/>
          </a:solidFill>
          <a:latin typeface="Segoe" charset="0"/>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Segoe"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Segoe"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Segoe"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Segoe" charset="0"/>
          <a:cs typeface="Arial" pitchFamily="34" charset="0"/>
        </a:defRPr>
      </a:lvl9pPr>
    </p:titleStyle>
    <p:bodyStyle>
      <a:lvl1pPr marL="357188" marR="0" indent="-357188" algn="l" defTabSz="914400" rtl="0" eaLnBrk="1" fontAlgn="base" latinLnBrk="0" hangingPunct="1">
        <a:lnSpc>
          <a:spcPct val="90000"/>
        </a:lnSpc>
        <a:spcBef>
          <a:spcPct val="30000"/>
        </a:spcBef>
        <a:spcAft>
          <a:spcPct val="0"/>
        </a:spcAft>
        <a:buClrTx/>
        <a:buSzPct val="90000"/>
        <a:buFontTx/>
        <a:buNone/>
        <a:tabLst/>
        <a:defRPr lang="en-US" sz="2400" kern="1200" dirty="0" smtClean="0">
          <a:solidFill>
            <a:schemeClr val="tx1"/>
          </a:solidFill>
          <a:latin typeface="Segoe UI" pitchFamily="34" charset="0"/>
          <a:ea typeface="+mn-ea"/>
          <a:cs typeface="Segoe UI" pitchFamily="34" charset="0"/>
        </a:defRPr>
      </a:lvl1pPr>
      <a:lvl2pPr marL="987425" marR="0" indent="-361950" algn="l" defTabSz="914400" rtl="0" eaLnBrk="1" fontAlgn="base" latinLnBrk="0" hangingPunct="1">
        <a:lnSpc>
          <a:spcPct val="90000"/>
        </a:lnSpc>
        <a:spcBef>
          <a:spcPct val="30000"/>
        </a:spcBef>
        <a:spcAft>
          <a:spcPct val="0"/>
        </a:spcAft>
        <a:buClrTx/>
        <a:buSzPct val="90000"/>
        <a:buFontTx/>
        <a:buBlip>
          <a:blip r:embed="rId22"/>
        </a:buBlip>
        <a:tabLst/>
        <a:defRPr sz="2000" kern="1200">
          <a:solidFill>
            <a:schemeClr val="tx1"/>
          </a:solidFill>
          <a:latin typeface="Segoe UI" pitchFamily="34" charset="0"/>
          <a:ea typeface="+mn-ea"/>
          <a:cs typeface="Segoe UI" pitchFamily="34" charset="0"/>
        </a:defRPr>
      </a:lvl2pPr>
      <a:lvl3pPr marL="1527175" marR="0" indent="-269875" algn="l" defTabSz="914400" rtl="0" eaLnBrk="1" fontAlgn="base" latinLnBrk="0" hangingPunct="1">
        <a:lnSpc>
          <a:spcPct val="90000"/>
        </a:lnSpc>
        <a:spcBef>
          <a:spcPct val="30000"/>
        </a:spcBef>
        <a:spcAft>
          <a:spcPct val="0"/>
        </a:spcAft>
        <a:buClrTx/>
        <a:buSzPct val="90000"/>
        <a:buFontTx/>
        <a:buBlip>
          <a:blip r:embed="rId22"/>
        </a:buBlip>
        <a:tabLst/>
        <a:defRPr sz="1800" kern="1200">
          <a:solidFill>
            <a:schemeClr val="tx1"/>
          </a:solidFill>
          <a:latin typeface="Segoe UI" pitchFamily="34" charset="0"/>
          <a:ea typeface="+mn-ea"/>
          <a:cs typeface="Segoe UI" pitchFamily="34" charset="0"/>
        </a:defRPr>
      </a:lvl3pPr>
      <a:lvl4pPr marL="2074863" marR="0" indent="-276225" algn="l" defTabSz="914400" rtl="0" eaLnBrk="1" fontAlgn="base" latinLnBrk="0" hangingPunct="1">
        <a:lnSpc>
          <a:spcPct val="90000"/>
        </a:lnSpc>
        <a:spcBef>
          <a:spcPct val="30000"/>
        </a:spcBef>
        <a:spcAft>
          <a:spcPct val="0"/>
        </a:spcAft>
        <a:buClrTx/>
        <a:buSzPct val="90000"/>
        <a:buFontTx/>
        <a:buBlip>
          <a:blip r:embed="rId22"/>
        </a:buBlip>
        <a:tabLst/>
        <a:defRPr sz="1800" kern="1200">
          <a:solidFill>
            <a:schemeClr val="tx1"/>
          </a:solidFill>
          <a:latin typeface="Segoe UI" pitchFamily="34" charset="0"/>
          <a:ea typeface="+mn-ea"/>
          <a:cs typeface="Segoe UI" pitchFamily="34" charset="0"/>
        </a:defRPr>
      </a:lvl4pPr>
      <a:lvl5pPr marL="2514600" marR="0" indent="-179388" algn="l" defTabSz="914400" rtl="0" eaLnBrk="1" fontAlgn="base" latinLnBrk="0" hangingPunct="1">
        <a:lnSpc>
          <a:spcPct val="90000"/>
        </a:lnSpc>
        <a:spcBef>
          <a:spcPct val="30000"/>
        </a:spcBef>
        <a:spcAft>
          <a:spcPct val="0"/>
        </a:spcAft>
        <a:buClrTx/>
        <a:buSzPct val="90000"/>
        <a:buFontTx/>
        <a:buBlip>
          <a:blip r:embed="rId22"/>
        </a:buBlip>
        <a:tabLst/>
        <a:defRPr sz="1800" kern="1200">
          <a:solidFill>
            <a:schemeClr val="tx1"/>
          </a:solidFill>
          <a:latin typeface="Segoe UI" pitchFamily="34" charset="0"/>
          <a:ea typeface="+mn-ea"/>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85786" y="1285860"/>
            <a:ext cx="8032750" cy="1523495"/>
          </a:xfrm>
        </p:spPr>
        <p:txBody>
          <a:bodyPr/>
          <a:lstStyle/>
          <a:p>
            <a:r>
              <a:rPr lang="it-IT" dirty="0" smtClean="0"/>
              <a:t>Come applicare le disposizione del Garante per la Privacy utilizzando i prodotti Microsoft</a:t>
            </a:r>
            <a:endParaRPr lang="it-IT" dirty="0"/>
          </a:p>
        </p:txBody>
      </p:sp>
      <p:sp>
        <p:nvSpPr>
          <p:cNvPr id="3" name="Sottotitolo 2"/>
          <p:cNvSpPr>
            <a:spLocks noGrp="1"/>
          </p:cNvSpPr>
          <p:nvPr>
            <p:ph type="subTitle" idx="1"/>
          </p:nvPr>
        </p:nvSpPr>
        <p:spPr/>
        <p:txBody>
          <a:bodyPr/>
          <a:lstStyle/>
          <a:p>
            <a:r>
              <a:rPr lang="it-IT" dirty="0" smtClean="0"/>
              <a:t>Fabrizio Grossi</a:t>
            </a:r>
            <a:endParaRPr lang="it-IT"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06" y="71414"/>
            <a:ext cx="9144000" cy="1661993"/>
          </a:xfrm>
        </p:spPr>
        <p:txBody>
          <a:bodyPr/>
          <a:lstStyle/>
          <a:p>
            <a:r>
              <a:rPr lang="it-IT" dirty="0" smtClean="0"/>
              <a:t>Istruzioni in ipotesi di assenza temporanea o permanente del lavoratore dal </a:t>
            </a:r>
            <a:r>
              <a:rPr lang="it-IT" dirty="0" err="1" smtClean="0"/>
              <a:t>pc</a:t>
            </a:r>
            <a:endParaRPr lang="it-IT" dirty="0"/>
          </a:p>
        </p:txBody>
      </p:sp>
      <p:sp>
        <p:nvSpPr>
          <p:cNvPr id="3" name="Segnaposto testo 2"/>
          <p:cNvSpPr>
            <a:spLocks noGrp="1"/>
          </p:cNvSpPr>
          <p:nvPr>
            <p:ph type="body" sz="quarter" idx="10"/>
          </p:nvPr>
        </p:nvSpPr>
        <p:spPr>
          <a:xfrm>
            <a:off x="357158" y="1928802"/>
            <a:ext cx="8382000" cy="2210862"/>
          </a:xfrm>
        </p:spPr>
        <p:txBody>
          <a:bodyPr>
            <a:normAutofit lnSpcReduction="10000"/>
          </a:bodyPr>
          <a:lstStyle/>
          <a:p>
            <a:r>
              <a:rPr lang="it-IT" dirty="0" smtClean="0"/>
              <a:t>La policy aziendale dovrà prevedere espressamente le istruzioni affinché non sia lasciato incustodito o accessibile il contenuto del </a:t>
            </a:r>
            <a:r>
              <a:rPr lang="it-IT" dirty="0" err="1" smtClean="0"/>
              <a:t>pc</a:t>
            </a:r>
            <a:r>
              <a:rPr lang="it-IT" dirty="0" smtClean="0"/>
              <a:t> su cui il lavoratore opera; a tal fine le politiche relative alla gestione dello </a:t>
            </a:r>
            <a:r>
              <a:rPr lang="it-IT" dirty="0" err="1" smtClean="0"/>
              <a:t>screen</a:t>
            </a:r>
            <a:r>
              <a:rPr lang="it-IT" dirty="0" smtClean="0"/>
              <a:t> server,consentiranno di evitare rischi di accessi da parte di personale interno non autorizzato, o soggetti esterni, ai dati ed alle informazioni gestite. </a:t>
            </a:r>
            <a:endParaRPr lang="it-IT"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230188"/>
            <a:ext cx="8382000" cy="553998"/>
          </a:xfrm>
        </p:spPr>
        <p:txBody>
          <a:bodyPr/>
          <a:lstStyle/>
          <a:p>
            <a:r>
              <a:rPr lang="it-IT" dirty="0" smtClean="0"/>
              <a:t>Applicazione in Dominio e in Workgroup</a:t>
            </a:r>
            <a:endParaRPr lang="it-IT" dirty="0"/>
          </a:p>
        </p:txBody>
      </p:sp>
      <p:sp>
        <p:nvSpPr>
          <p:cNvPr id="3" name="Segnaposto testo 2"/>
          <p:cNvSpPr>
            <a:spLocks noGrp="1"/>
          </p:cNvSpPr>
          <p:nvPr>
            <p:ph type="body" sz="quarter" idx="10"/>
          </p:nvPr>
        </p:nvSpPr>
        <p:spPr/>
        <p:txBody>
          <a:bodyPr>
            <a:noAutofit/>
          </a:bodyPr>
          <a:lstStyle/>
          <a:p>
            <a:pPr>
              <a:buFont typeface="Arial" pitchFamily="34" charset="0"/>
              <a:buChar char="•"/>
            </a:pPr>
            <a:r>
              <a:rPr lang="it-IT" sz="2000" dirty="0" smtClean="0"/>
              <a:t>Se la rete aziendale è basata su un dominio, è possibile utilizzare le Group Policy di dominio, presenti da Windows 2000 Server in poi. Le Group Policy sono applicate a tutti gli utenti e i computer che fanno parte del dominio e permettono di definire:</a:t>
            </a:r>
          </a:p>
          <a:p>
            <a:pPr lvl="1">
              <a:buFont typeface="Arial" pitchFamily="34" charset="0"/>
              <a:buChar char="•"/>
            </a:pPr>
            <a:r>
              <a:rPr lang="it-IT" sz="1800" dirty="0" smtClean="0"/>
              <a:t>L’utilizzo di </a:t>
            </a:r>
            <a:r>
              <a:rPr lang="it-IT" sz="1800" dirty="0" err="1" smtClean="0"/>
              <a:t>Screen</a:t>
            </a:r>
            <a:r>
              <a:rPr lang="it-IT" sz="1800" dirty="0" smtClean="0"/>
              <a:t> </a:t>
            </a:r>
            <a:r>
              <a:rPr lang="it-IT" sz="1800" dirty="0" err="1" smtClean="0"/>
              <a:t>Saver</a:t>
            </a:r>
            <a:r>
              <a:rPr lang="it-IT" sz="1800" dirty="0" smtClean="0"/>
              <a:t> protetto da Password</a:t>
            </a:r>
          </a:p>
          <a:p>
            <a:pPr lvl="1">
              <a:buFont typeface="Arial" pitchFamily="34" charset="0"/>
              <a:buChar char="•"/>
            </a:pPr>
            <a:r>
              <a:rPr lang="it-IT" sz="1800" dirty="0" smtClean="0"/>
              <a:t>Il tempo attivazione dello </a:t>
            </a:r>
            <a:r>
              <a:rPr lang="it-IT" sz="1800" dirty="0" err="1" smtClean="0"/>
              <a:t>Screen</a:t>
            </a:r>
            <a:r>
              <a:rPr lang="it-IT" sz="1800" dirty="0" smtClean="0"/>
              <a:t> </a:t>
            </a:r>
            <a:r>
              <a:rPr lang="it-IT" sz="1800" dirty="0" err="1" smtClean="0"/>
              <a:t>Saver</a:t>
            </a:r>
            <a:r>
              <a:rPr lang="it-IT" sz="1800" dirty="0" smtClean="0"/>
              <a:t> (dopo un certo numero di minuti di inutilizzo del computer)</a:t>
            </a:r>
          </a:p>
          <a:p>
            <a:pPr>
              <a:buFont typeface="Arial" pitchFamily="34" charset="0"/>
              <a:buChar char="•"/>
            </a:pPr>
            <a:endParaRPr lang="it-IT" sz="2000" dirty="0" smtClean="0"/>
          </a:p>
          <a:p>
            <a:pPr>
              <a:buFont typeface="Arial" pitchFamily="34" charset="0"/>
              <a:buChar char="•"/>
            </a:pPr>
            <a:r>
              <a:rPr lang="it-IT" sz="2000" dirty="0" smtClean="0"/>
              <a:t>Se la rete aziendale non è basata su un dominio ma è un semplice workgroup è possibile definire le stesse Policy, solo che vanno configurate manualmente su ogni computer</a:t>
            </a:r>
          </a:p>
          <a:p>
            <a:pPr>
              <a:buFont typeface="Arial" pitchFamily="34" charset="0"/>
              <a:buChar char="•"/>
            </a:pPr>
            <a:endParaRPr lang="it-IT" sz="20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Disposizioni del garante trattate</a:t>
            </a:r>
            <a:endParaRPr lang="it-IT" dirty="0"/>
          </a:p>
        </p:txBody>
      </p:sp>
      <p:sp>
        <p:nvSpPr>
          <p:cNvPr id="3" name="Segnaposto testo 2"/>
          <p:cNvSpPr>
            <a:spLocks noGrp="1"/>
          </p:cNvSpPr>
          <p:nvPr>
            <p:ph type="body" sz="quarter" idx="10"/>
          </p:nvPr>
        </p:nvSpPr>
        <p:spPr/>
        <p:txBody>
          <a:bodyPr>
            <a:noAutofit/>
          </a:bodyPr>
          <a:lstStyle/>
          <a:p>
            <a:pPr marL="457200" indent="-457200">
              <a:buAutoNum type="arabicParenR" startAt="5"/>
            </a:pPr>
            <a:r>
              <a:rPr lang="it-IT" sz="2800" dirty="0" smtClean="0"/>
              <a:t>Individuazione requisiti minimi di complessità per le password</a:t>
            </a:r>
          </a:p>
          <a:p>
            <a:pPr marL="457200" indent="-457200">
              <a:buAutoNum type="arabicParenR" startAt="5"/>
            </a:pPr>
            <a:r>
              <a:rPr lang="it-IT" sz="2800" dirty="0" smtClean="0"/>
              <a:t>Individuazione criteri di conservazione delle password</a:t>
            </a:r>
          </a:p>
          <a:p>
            <a:pPr marL="457200" indent="-457200">
              <a:buAutoNum type="arabicParenR" startAt="5"/>
            </a:pPr>
            <a:r>
              <a:rPr lang="it-IT" sz="2800" dirty="0" smtClean="0"/>
              <a:t>Disattivazione credenziali di autenticazione non utilizzate</a:t>
            </a:r>
          </a:p>
          <a:p>
            <a:pPr marL="457200" indent="-457200">
              <a:buAutoNum type="arabicParenR" startAt="5"/>
            </a:pPr>
            <a:r>
              <a:rPr lang="it-IT" sz="2800" dirty="0" smtClean="0"/>
              <a:t>Individuazione procedure di disattivazione</a:t>
            </a:r>
          </a:p>
          <a:p>
            <a:pPr marL="457200" indent="-457200">
              <a:buAutoNum type="arabicParenR" startAt="5"/>
            </a:pPr>
            <a:r>
              <a:rPr lang="it-IT" sz="2800" dirty="0" smtClean="0"/>
              <a:t>Istruzioni in ipotesi di assenza temporanea o permanente del lavoratore dal </a:t>
            </a:r>
            <a:r>
              <a:rPr lang="it-IT" sz="2800" dirty="0" err="1" smtClean="0"/>
              <a:t>pc</a:t>
            </a:r>
            <a:endParaRPr lang="it-IT" sz="2800" dirty="0" smtClean="0"/>
          </a:p>
          <a:p>
            <a:pPr marL="457200" indent="-457200">
              <a:buAutoNum type="arabicParenR" startAt="5"/>
            </a:pPr>
            <a:endParaRPr lang="it-IT" sz="280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190499"/>
            <a:ext cx="8858280" cy="1107996"/>
          </a:xfrm>
        </p:spPr>
        <p:txBody>
          <a:bodyPr/>
          <a:lstStyle/>
          <a:p>
            <a:r>
              <a:rPr lang="it-IT" dirty="0" smtClean="0"/>
              <a:t>Individuazione requisiti minimi di complessità per le password</a:t>
            </a:r>
            <a:endParaRPr lang="it-IT" dirty="0"/>
          </a:p>
        </p:txBody>
      </p:sp>
      <p:sp>
        <p:nvSpPr>
          <p:cNvPr id="3" name="Segnaposto testo 2"/>
          <p:cNvSpPr>
            <a:spLocks noGrp="1"/>
          </p:cNvSpPr>
          <p:nvPr>
            <p:ph type="body" idx="1"/>
          </p:nvPr>
        </p:nvSpPr>
        <p:spPr>
          <a:xfrm>
            <a:off x="357158" y="1428736"/>
            <a:ext cx="8429684" cy="5500726"/>
          </a:xfrm>
        </p:spPr>
        <p:txBody>
          <a:bodyPr/>
          <a:lstStyle/>
          <a:p>
            <a:r>
              <a:rPr lang="it-IT" dirty="0"/>
              <a:t>S</a:t>
            </a:r>
            <a:r>
              <a:rPr lang="it-IT" dirty="0" smtClean="0"/>
              <a:t>econdo quanto previsto dalla vigente normativa privacy (</a:t>
            </a:r>
            <a:r>
              <a:rPr lang="it-IT" dirty="0" err="1" smtClean="0"/>
              <a:t>vedasi</a:t>
            </a:r>
            <a:r>
              <a:rPr lang="it-IT" dirty="0" smtClean="0"/>
              <a:t> il Disciplinare tecnico in materia di misure di sicurezza, Allegato B al Decreto Legislativo n. 196/2003), </a:t>
            </a:r>
            <a:r>
              <a:rPr lang="it-IT" u="sng" dirty="0" smtClean="0">
                <a:solidFill>
                  <a:srgbClr val="FF0000"/>
                </a:solidFill>
              </a:rPr>
              <a:t>ciascuna password deve essere composta da almeno otto caratteri</a:t>
            </a:r>
            <a:r>
              <a:rPr lang="it-IT" dirty="0" smtClean="0"/>
              <a:t> oppure, nel caso in cui lo strumento elettronico non lo permetta, da un numero di caratteri pari al </a:t>
            </a:r>
            <a:r>
              <a:rPr lang="it-IT" u="sng" dirty="0" smtClean="0">
                <a:solidFill>
                  <a:srgbClr val="FF0000"/>
                </a:solidFill>
              </a:rPr>
              <a:t>massimo consentito</a:t>
            </a:r>
            <a:r>
              <a:rPr lang="it-IT" dirty="0" smtClean="0"/>
              <a:t>; la password </a:t>
            </a:r>
            <a:r>
              <a:rPr lang="it-IT" u="sng" dirty="0" smtClean="0">
                <a:solidFill>
                  <a:srgbClr val="FF0000"/>
                </a:solidFill>
              </a:rPr>
              <a:t>non deve contenere riferimenti agevolmente riconducibili all'incaricato </a:t>
            </a:r>
            <a:r>
              <a:rPr lang="it-IT" dirty="0" smtClean="0"/>
              <a:t>(pertanto non si devono utilizzare nome e cognome o date particolari) e deve essere </a:t>
            </a:r>
            <a:r>
              <a:rPr lang="it-IT" u="sng" dirty="0" smtClean="0">
                <a:solidFill>
                  <a:srgbClr val="FF0000"/>
                </a:solidFill>
              </a:rPr>
              <a:t>modificata con cadenza almeno semestrale</a:t>
            </a:r>
            <a:r>
              <a:rPr lang="it-IT" dirty="0" smtClean="0"/>
              <a:t> (a titolo meramente esemplificativo e non esaustivo: dati amministrazione, dati commerciali) </a:t>
            </a:r>
            <a:r>
              <a:rPr lang="it-IT" u="sng" dirty="0" smtClean="0">
                <a:solidFill>
                  <a:srgbClr val="FF0000"/>
                </a:solidFill>
              </a:rPr>
              <a:t>o trimestrale</a:t>
            </a:r>
            <a:r>
              <a:rPr lang="it-IT" dirty="0" smtClean="0"/>
              <a:t> (a titolo meramente esemplificativo e non esaustivo: dati del personale dipendente, dati di utenti strutture sanitarie).</a:t>
            </a:r>
            <a:endParaRPr lang="it-IT"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Computer in dominio</a:t>
            </a:r>
            <a:endParaRPr lang="it-IT" dirty="0"/>
          </a:p>
        </p:txBody>
      </p:sp>
      <p:sp>
        <p:nvSpPr>
          <p:cNvPr id="3" name="Segnaposto testo 2"/>
          <p:cNvSpPr>
            <a:spLocks noGrp="1"/>
          </p:cNvSpPr>
          <p:nvPr>
            <p:ph type="body" sz="quarter" idx="10"/>
          </p:nvPr>
        </p:nvSpPr>
        <p:spPr>
          <a:xfrm>
            <a:off x="357158" y="1000108"/>
            <a:ext cx="8382000" cy="2210862"/>
          </a:xfrm>
        </p:spPr>
        <p:txBody>
          <a:bodyPr>
            <a:noAutofit/>
          </a:bodyPr>
          <a:lstStyle/>
          <a:p>
            <a:pPr>
              <a:buFont typeface="Arial" pitchFamily="34" charset="0"/>
              <a:buChar char="•"/>
            </a:pPr>
            <a:r>
              <a:rPr lang="it-IT" dirty="0" smtClean="0"/>
              <a:t>Se la rete aziendale è basata su un dominio, è possibile utilizzare le Group Policy di dominio, presenti da Windows 2000 Server in poi. </a:t>
            </a:r>
          </a:p>
          <a:p>
            <a:pPr>
              <a:buFont typeface="Arial" pitchFamily="34" charset="0"/>
              <a:buChar char="•"/>
            </a:pPr>
            <a:r>
              <a:rPr lang="it-IT" dirty="0" smtClean="0"/>
              <a:t>Le Group Policy sono applicate a tutti gli utenti e i computer che fanno parte del dominio e permettono di definire:</a:t>
            </a:r>
          </a:p>
          <a:p>
            <a:pPr lvl="1">
              <a:buFont typeface="Arial" pitchFamily="34" charset="0"/>
              <a:buChar char="•"/>
            </a:pPr>
            <a:r>
              <a:rPr lang="it-IT" sz="1800" dirty="0" smtClean="0"/>
              <a:t>Criteri per le password utente</a:t>
            </a:r>
          </a:p>
          <a:p>
            <a:pPr lvl="1">
              <a:buFont typeface="Arial" pitchFamily="34" charset="0"/>
              <a:buChar char="•"/>
            </a:pPr>
            <a:r>
              <a:rPr lang="it-IT" sz="1800" dirty="0" smtClean="0"/>
              <a:t>Lunghezza minima della password</a:t>
            </a:r>
          </a:p>
          <a:p>
            <a:pPr lvl="1">
              <a:buFont typeface="Arial" pitchFamily="34" charset="0"/>
              <a:buChar char="•"/>
            </a:pPr>
            <a:r>
              <a:rPr lang="it-IT" sz="1800" dirty="0" smtClean="0"/>
              <a:t>Scadenza della password</a:t>
            </a:r>
          </a:p>
          <a:p>
            <a:pPr lvl="1">
              <a:buFont typeface="Arial" pitchFamily="34" charset="0"/>
              <a:buChar char="•"/>
            </a:pPr>
            <a:r>
              <a:rPr lang="it-IT" sz="1800" dirty="0" smtClean="0"/>
              <a:t>Tempo minimo prima di poter cambiare la password</a:t>
            </a:r>
          </a:p>
          <a:p>
            <a:pPr lvl="1">
              <a:buFont typeface="Arial" pitchFamily="34" charset="0"/>
              <a:buChar char="•"/>
            </a:pPr>
            <a:r>
              <a:rPr lang="it-IT" sz="1800" dirty="0" smtClean="0"/>
              <a:t>Numero di password che vengono registrate (e che non è possibile utilizzare quando si cambia la password)</a:t>
            </a:r>
          </a:p>
          <a:p>
            <a:pPr lvl="1">
              <a:buFont typeface="Arial" pitchFamily="34" charset="0"/>
              <a:buChar char="•"/>
            </a:pPr>
            <a:r>
              <a:rPr lang="it-IT" sz="1800" dirty="0" smtClean="0"/>
              <a:t>Criteri di alta complessità (lettere-numero, maiuscole, caratteri non alfanumerici) </a:t>
            </a:r>
          </a:p>
          <a:p>
            <a:pPr lvl="2">
              <a:buFont typeface="Arial" pitchFamily="34" charset="0"/>
              <a:buChar char="•"/>
            </a:pPr>
            <a:r>
              <a:rPr lang="it-IT" sz="1600" dirty="0" smtClean="0"/>
              <a:t>Non viene fatto nessun controllo sul fatto che gli utenti non usino nome, cognome o date riconducibili all’utente</a:t>
            </a:r>
          </a:p>
          <a:p>
            <a:pPr>
              <a:buFont typeface="Arial" pitchFamily="34" charset="0"/>
              <a:buChar char="•"/>
            </a:pPr>
            <a:r>
              <a:rPr lang="it-IT" dirty="0" smtClean="0"/>
              <a:t>Policy di sicurezza, </a:t>
            </a:r>
            <a:r>
              <a:rPr lang="it-IT" dirty="0" err="1" smtClean="0"/>
              <a:t>es</a:t>
            </a:r>
            <a:r>
              <a:rPr lang="it-IT" dirty="0" smtClean="0"/>
              <a:t>: blocco delle password in caso di tentativo di accesso falliti</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Computer in Workgroup</a:t>
            </a:r>
            <a:endParaRPr lang="it-IT" dirty="0"/>
          </a:p>
        </p:txBody>
      </p:sp>
      <p:sp>
        <p:nvSpPr>
          <p:cNvPr id="3" name="Segnaposto testo 2"/>
          <p:cNvSpPr>
            <a:spLocks noGrp="1"/>
          </p:cNvSpPr>
          <p:nvPr>
            <p:ph type="body" sz="quarter" idx="10"/>
          </p:nvPr>
        </p:nvSpPr>
        <p:spPr/>
        <p:txBody>
          <a:bodyPr>
            <a:noAutofit/>
          </a:bodyPr>
          <a:lstStyle/>
          <a:p>
            <a:pPr>
              <a:buFont typeface="Arial" pitchFamily="34" charset="0"/>
              <a:buChar char="•"/>
            </a:pPr>
            <a:r>
              <a:rPr lang="it-IT" dirty="0" smtClean="0"/>
              <a:t>Se la rete aziendale non è basata su un dominio ma è un semplice workgroup è possibile definire le stesse Policy, solo che vanno configurate manualmente su ogni computer</a:t>
            </a:r>
          </a:p>
          <a:p>
            <a:pPr>
              <a:buFont typeface="Arial" pitchFamily="34" charset="0"/>
              <a:buChar char="•"/>
            </a:pPr>
            <a:r>
              <a:rPr lang="it-IT" dirty="0" smtClean="0"/>
              <a:t>Le configurazioni che si possono utilizzare sono le stesse</a:t>
            </a:r>
          </a:p>
          <a:p>
            <a:pPr>
              <a:buFont typeface="Arial" pitchFamily="34" charset="0"/>
              <a:buChar char="•"/>
            </a:pPr>
            <a:r>
              <a:rPr lang="it-IT" dirty="0" smtClean="0"/>
              <a:t>Aumentano i costi amministrativi: bisogna applicare le Policy manualmente su ogni PC</a:t>
            </a:r>
          </a:p>
          <a:p>
            <a:pPr>
              <a:buFont typeface="Arial" pitchFamily="34" charset="0"/>
              <a:buChar char="•"/>
            </a:pPr>
            <a:endParaRPr lang="it-IT"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230188"/>
            <a:ext cx="8382000" cy="1107996"/>
          </a:xfrm>
        </p:spPr>
        <p:txBody>
          <a:bodyPr/>
          <a:lstStyle/>
          <a:p>
            <a:r>
              <a:rPr lang="it-IT" dirty="0" smtClean="0"/>
              <a:t>Individuazione criteri di conservazione delle password:</a:t>
            </a:r>
            <a:endParaRPr lang="it-IT" dirty="0"/>
          </a:p>
        </p:txBody>
      </p:sp>
      <p:sp>
        <p:nvSpPr>
          <p:cNvPr id="3" name="Segnaposto testo 2"/>
          <p:cNvSpPr>
            <a:spLocks noGrp="1"/>
          </p:cNvSpPr>
          <p:nvPr>
            <p:ph type="body" sz="quarter" idx="10"/>
          </p:nvPr>
        </p:nvSpPr>
        <p:spPr/>
        <p:txBody>
          <a:bodyPr>
            <a:noAutofit/>
          </a:bodyPr>
          <a:lstStyle/>
          <a:p>
            <a:pPr>
              <a:buFont typeface="Arial" pitchFamily="34" charset="0"/>
              <a:buChar char="•"/>
            </a:pPr>
            <a:r>
              <a:rPr lang="it-IT" dirty="0" smtClean="0"/>
              <a:t>una volta individuata/e la/e password, la/e stessa/e dovrà/anno essere conservata/e al fine di:</a:t>
            </a:r>
          </a:p>
          <a:p>
            <a:pPr lvl="1">
              <a:buFont typeface="Arial" pitchFamily="34" charset="0"/>
              <a:buChar char="•"/>
            </a:pPr>
            <a:r>
              <a:rPr lang="it-IT" sz="1800" dirty="0" smtClean="0"/>
              <a:t>6a) evitare accessi  ai contenuti del </a:t>
            </a:r>
            <a:r>
              <a:rPr lang="it-IT" sz="1800" dirty="0" err="1" smtClean="0"/>
              <a:t>pc</a:t>
            </a:r>
            <a:r>
              <a:rPr lang="it-IT" sz="1800" dirty="0" smtClean="0"/>
              <a:t> da parte di lavoratori non autorizzati al trattamento di dati o informazioni di competenza del titolare della password;</a:t>
            </a:r>
          </a:p>
          <a:p>
            <a:pPr lvl="1">
              <a:buFont typeface="Arial" pitchFamily="34" charset="0"/>
              <a:buChar char="•"/>
            </a:pPr>
            <a:r>
              <a:rPr lang="it-IT" sz="1800" dirty="0" smtClean="0"/>
              <a:t>6b) evitare accessi ai contenuti del </a:t>
            </a:r>
            <a:r>
              <a:rPr lang="it-IT" sz="1800" dirty="0" err="1" smtClean="0"/>
              <a:t>pc</a:t>
            </a:r>
            <a:r>
              <a:rPr lang="it-IT" sz="1800" dirty="0" smtClean="0"/>
              <a:t> da parte di soggetti terzi estranei alla struttura.</a:t>
            </a:r>
          </a:p>
          <a:p>
            <a:pPr>
              <a:buFont typeface="Arial" pitchFamily="34" charset="0"/>
              <a:buChar char="•"/>
            </a:pPr>
            <a:r>
              <a:rPr lang="it-IT" dirty="0" smtClean="0"/>
              <a:t>L'azienda potrà individuare dei criteri di conservazione direttamente nella policy interna, specificando le modalità mediante le quali potranno essere ridotti i rischi di conoscibilità delle password (a titolo meramente esemplificativo e non esaustivo: </a:t>
            </a:r>
          </a:p>
          <a:p>
            <a:pPr lvl="1">
              <a:buFont typeface="Arial" pitchFamily="34" charset="0"/>
              <a:buChar char="•"/>
            </a:pPr>
            <a:r>
              <a:rPr lang="it-IT" sz="1800" dirty="0" smtClean="0"/>
              <a:t>non scrivere le password su post-it affissi al </a:t>
            </a:r>
            <a:r>
              <a:rPr lang="it-IT" sz="1800" dirty="0" err="1" smtClean="0"/>
              <a:t>pc</a:t>
            </a:r>
            <a:endParaRPr lang="it-IT" sz="1800" dirty="0" smtClean="0"/>
          </a:p>
          <a:p>
            <a:pPr lvl="1">
              <a:buFont typeface="Arial" pitchFamily="34" charset="0"/>
              <a:buChar char="•"/>
            </a:pPr>
            <a:r>
              <a:rPr lang="it-IT" sz="1800" dirty="0" smtClean="0"/>
              <a:t>non comunicare la password via telefono o via mail in caso di mancanza di assoluta certezza circa l'identità della controparte</a:t>
            </a:r>
          </a:p>
          <a:p>
            <a:pPr>
              <a:buFont typeface="Arial" pitchFamily="34" charset="0"/>
              <a:buChar char="•"/>
            </a:pPr>
            <a:endParaRPr lang="it-IT"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Applicazione in Dominio e in Workgroup </a:t>
            </a:r>
            <a:endParaRPr lang="it-IT" dirty="0"/>
          </a:p>
        </p:txBody>
      </p:sp>
      <p:sp>
        <p:nvSpPr>
          <p:cNvPr id="3" name="Segnaposto contenuto 2"/>
          <p:cNvSpPr>
            <a:spLocks noGrp="1"/>
          </p:cNvSpPr>
          <p:nvPr>
            <p:ph idx="1"/>
          </p:nvPr>
        </p:nvSpPr>
        <p:spPr/>
        <p:txBody>
          <a:bodyPr>
            <a:normAutofit/>
          </a:bodyPr>
          <a:lstStyle/>
          <a:p>
            <a:r>
              <a:rPr lang="it-IT" sz="2800" dirty="0" smtClean="0"/>
              <a:t>Se i computer fanno parte di un dominio è possibile:</a:t>
            </a:r>
          </a:p>
          <a:p>
            <a:pPr lvl="1"/>
            <a:r>
              <a:rPr lang="it-IT" sz="2400" dirty="0" smtClean="0"/>
              <a:t>Impedire l’accesso ai computer della rete se non a utenti autorizzati tramite credenziali di accesso (username/password)</a:t>
            </a:r>
          </a:p>
          <a:p>
            <a:pPr lvl="1"/>
            <a:r>
              <a:rPr lang="it-IT" sz="2400" dirty="0" smtClean="0"/>
              <a:t>Gestire l’autorizzazione alle risorse (File, Cartelle, Stampanti, Cartelle condivise) usando le credenziali di accesso</a:t>
            </a:r>
          </a:p>
          <a:p>
            <a:r>
              <a:rPr lang="it-IT" sz="2800" dirty="0" smtClean="0"/>
              <a:t>Se i computer non fanno parte di un dominio è possibile gestire l’accesso (gli utenti) localmente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8156" y="-36450"/>
            <a:ext cx="8763000" cy="997196"/>
          </a:xfrm>
        </p:spPr>
        <p:txBody>
          <a:bodyPr/>
          <a:lstStyle/>
          <a:p>
            <a:r>
              <a:rPr lang="it-IT" sz="3600" dirty="0" smtClean="0"/>
              <a:t>Disattivazione credenziali di autenticazione non utilizzate e procedure di disattivazione</a:t>
            </a:r>
            <a:endParaRPr lang="it-IT" sz="3600" dirty="0"/>
          </a:p>
        </p:txBody>
      </p:sp>
      <p:sp>
        <p:nvSpPr>
          <p:cNvPr id="3" name="Segnaposto contenuto 2"/>
          <p:cNvSpPr>
            <a:spLocks noGrp="1"/>
          </p:cNvSpPr>
          <p:nvPr>
            <p:ph idx="1"/>
          </p:nvPr>
        </p:nvSpPr>
        <p:spPr>
          <a:xfrm>
            <a:off x="285720" y="1500174"/>
            <a:ext cx="8429684" cy="5500726"/>
          </a:xfrm>
        </p:spPr>
        <p:txBody>
          <a:bodyPr>
            <a:normAutofit fontScale="92500" lnSpcReduction="10000"/>
          </a:bodyPr>
          <a:lstStyle/>
          <a:p>
            <a:pPr>
              <a:buNone/>
            </a:pPr>
            <a:r>
              <a:rPr lang="it-IT" dirty="0" smtClean="0"/>
              <a:t>7)	Disattivazione credenziali di autenticazione non utilizzate: come per il precedente punto, tale operazione è obbligatoria ai sensi di legge. </a:t>
            </a:r>
          </a:p>
          <a:p>
            <a:pPr>
              <a:buNone/>
            </a:pPr>
            <a:r>
              <a:rPr lang="it-IT" dirty="0" smtClean="0"/>
              <a:t>Difatti, salvo quelle preventivamente autorizzate per soli scopi di gestione tecnica, le credenziali di autenticazione non utilizzate da almeno sei mesi devono essere disattivate. </a:t>
            </a:r>
          </a:p>
          <a:p>
            <a:pPr>
              <a:buNone/>
            </a:pPr>
            <a:endParaRPr lang="it-IT" dirty="0" smtClean="0"/>
          </a:p>
          <a:p>
            <a:pPr>
              <a:buNone/>
            </a:pPr>
            <a:r>
              <a:rPr lang="it-IT" dirty="0" smtClean="0"/>
              <a:t>8)	Individuazione procedure di disattivazione: il datore di lavoro dovrà preventivamente individuare delle procedure di disattivazione delle credenziali di autenticazione, qualora un lavoratore venga allocato in altra area o concluda il rapporto lavorativo. </a:t>
            </a:r>
          </a:p>
          <a:p>
            <a:pPr>
              <a:buNone/>
            </a:pPr>
            <a:r>
              <a:rPr lang="it-IT" dirty="0" smtClean="0"/>
              <a:t>Difatti, oltre ad essere obbligatorio per legge, appare un importante misura di salvaguardia delle informazioni aziendali, avere una procedura di disattivazione che consenta pressoché nell'immediatezza dell'evento, di negare l'accesso dell'ex lavoratore ai dati ed alle informazioni disponibili sino a quel momento per lo svolgimento delle attività. </a:t>
            </a:r>
            <a:endParaRPr lang="it-IT"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230188"/>
            <a:ext cx="8382000" cy="1107996"/>
          </a:xfrm>
        </p:spPr>
        <p:txBody>
          <a:bodyPr/>
          <a:lstStyle/>
          <a:p>
            <a:r>
              <a:rPr lang="it-IT" dirty="0" smtClean="0"/>
              <a:t>Strumenti per applicare le procedure di disattivazione</a:t>
            </a:r>
            <a:endParaRPr lang="it-IT" dirty="0"/>
          </a:p>
        </p:txBody>
      </p:sp>
      <p:sp>
        <p:nvSpPr>
          <p:cNvPr id="3" name="Segnaposto testo 2"/>
          <p:cNvSpPr>
            <a:spLocks noGrp="1"/>
          </p:cNvSpPr>
          <p:nvPr>
            <p:ph type="body" sz="quarter" idx="10"/>
          </p:nvPr>
        </p:nvSpPr>
        <p:spPr>
          <a:xfrm>
            <a:off x="428596" y="2000240"/>
            <a:ext cx="8382000" cy="2210862"/>
          </a:xfrm>
        </p:spPr>
        <p:txBody>
          <a:bodyPr>
            <a:noAutofit/>
          </a:bodyPr>
          <a:lstStyle/>
          <a:p>
            <a:pPr>
              <a:buFont typeface="Arial" pitchFamily="34" charset="0"/>
              <a:buChar char="•"/>
            </a:pPr>
            <a:r>
              <a:rPr lang="it-IT" sz="2800" dirty="0" smtClean="0"/>
              <a:t>Esiste uno specifico attributo dell’utente nel dominio (</a:t>
            </a:r>
            <a:r>
              <a:rPr lang="it-IT" sz="2800" dirty="0" err="1" smtClean="0"/>
              <a:t>Active</a:t>
            </a:r>
            <a:r>
              <a:rPr lang="it-IT" sz="2800" dirty="0" smtClean="0"/>
              <a:t> Directory) in cui è salvata la data dell’ultimo accesso: </a:t>
            </a:r>
            <a:r>
              <a:rPr lang="it-IT" sz="2800" dirty="0" err="1" smtClean="0"/>
              <a:t>LastLogonTimestamp</a:t>
            </a:r>
            <a:endParaRPr lang="it-IT" sz="2800" dirty="0" smtClean="0"/>
          </a:p>
          <a:p>
            <a:pPr>
              <a:buFont typeface="Arial" pitchFamily="34" charset="0"/>
              <a:buChar char="•"/>
            </a:pPr>
            <a:r>
              <a:rPr lang="it-IT" sz="2800" dirty="0" smtClean="0"/>
              <a:t>E possibile utilizzare degli script, schedulandoli con una frequenza predefinita, per analizzare tutti gli utenti che non hanno fatto accesso da più di 6 mesi e spostarli in un </a:t>
            </a:r>
            <a:r>
              <a:rPr lang="it-IT" sz="2800" dirty="0" err="1" smtClean="0"/>
              <a:t>repository</a:t>
            </a:r>
            <a:r>
              <a:rPr lang="it-IT" sz="2800" dirty="0" smtClean="0"/>
              <a:t> appositi e/o disabilitarli</a:t>
            </a:r>
            <a:endParaRPr lang="it-IT" sz="28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eroes Happen Here - Launch Wave 2008 Template">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02-Hyper-V High Availability</Template>
  <TotalTime>703</TotalTime>
  <Words>844</Words>
  <Application>Microsoft Office PowerPoint</Application>
  <PresentationFormat>Presentazione su schermo (4:3)</PresentationFormat>
  <Paragraphs>54</Paragraphs>
  <Slides>11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Arial Narrow</vt:lpstr>
      <vt:lpstr>Segoe</vt:lpstr>
      <vt:lpstr>Segoe UI</vt:lpstr>
      <vt:lpstr>Heroes Happen Here - Launch Wave 2008 Template</vt:lpstr>
      <vt:lpstr>Come applicare le disposizione del Garante per la Privacy utilizzando i prodotti Microsoft</vt:lpstr>
      <vt:lpstr>Disposizioni del garante trattate</vt:lpstr>
      <vt:lpstr>Individuazione requisiti minimi di complessità per le password</vt:lpstr>
      <vt:lpstr>Computer in dominio</vt:lpstr>
      <vt:lpstr>Computer in Workgroup</vt:lpstr>
      <vt:lpstr>Individuazione criteri di conservazione delle password:</vt:lpstr>
      <vt:lpstr>Applicazione in Dominio e in Workgroup </vt:lpstr>
      <vt:lpstr>Disattivazione credenziali di autenticazione non utilizzate e procedure di disattivazione</vt:lpstr>
      <vt:lpstr>Strumenti per applicare le procedure di disattivazione</vt:lpstr>
      <vt:lpstr>Istruzioni in ipotesi di assenza temporanea o permanente del lavoratore dal pc</vt:lpstr>
      <vt:lpstr>Applicazione in Dominio e in Workgroup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fg</dc:creator>
  <cp:lastModifiedBy>Francesco Santini</cp:lastModifiedBy>
  <cp:revision>19</cp:revision>
  <dcterms:created xsi:type="dcterms:W3CDTF">2009-01-15T16:21:30Z</dcterms:created>
  <dcterms:modified xsi:type="dcterms:W3CDTF">2015-11-18T09:30:04Z</dcterms:modified>
</cp:coreProperties>
</file>